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673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732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107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194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989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34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24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05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778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99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54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68FE-2DA1-4AE7-98B7-B78CC7E4A79F}" type="datetimeFigureOut">
              <a:rPr lang="en-US" smtClean="0"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C634C-DE3B-4F8A-8974-E6F1CBDB0A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21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FC000"/>
          </a:fgClr>
          <a:bgClr>
            <a:srgbClr val="92D05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>
            <a:noAutofit/>
          </a:bodyPr>
          <a:lstStyle/>
          <a:p>
            <a:r>
              <a:rPr lang="en-US" sz="7200" dirty="0" smtClean="0"/>
              <a:t>Chapter 12 Lesson 3</a:t>
            </a:r>
            <a:br>
              <a:rPr lang="en-US" sz="7200" dirty="0" smtClean="0"/>
            </a:br>
            <a:r>
              <a:rPr lang="en-US" sz="7200" dirty="0" smtClean="0"/>
              <a:t>The Khmer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By: Samantha Valentino 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and Melanie Ward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www.cambodia-travel.com/images/mapak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56" y="2895600"/>
            <a:ext cx="3905250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47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rgbClr val="00B0F0"/>
          </a:fgClr>
          <a:bgClr>
            <a:srgbClr val="00206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1.	Khmer Kingdom-location, date, rulers, details on how they ruled and accomplishments.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057400"/>
            <a:ext cx="9144000" cy="4800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FF00"/>
                </a:solidFill>
              </a:rPr>
              <a:t>Location- Southeast Asia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FF00"/>
                </a:solidFill>
              </a:rPr>
              <a:t>Two rulers-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FF00"/>
                </a:solidFill>
              </a:rPr>
              <a:t>Jayavarman- reunited, deva-raja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FF00"/>
                </a:solidFill>
              </a:rPr>
              <a:t>Suryavarman- construction of Angkor Wat, reached its peak</a:t>
            </a:r>
          </a:p>
        </p:txBody>
      </p:sp>
      <p:pic>
        <p:nvPicPr>
          <p:cNvPr id="6146" name="Picture 2" descr="http://cache2.artprintimages.com/lrg/27/2758/I84TD00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343400"/>
            <a:ext cx="2946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2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FF00"/>
          </a:fgClr>
          <a:bgClr>
            <a:srgbClr val="7030A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2.	How did the position of a deva-raja affect expansion of Khmer ruler and how did they use that power?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05000"/>
            <a:ext cx="9144000" cy="4953000"/>
          </a:xfrm>
        </p:spPr>
        <p:txBody>
          <a:bodyPr>
            <a:noAutofit/>
          </a:bodyPr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002060"/>
                </a:solidFill>
              </a:rPr>
              <a:t>Deva-raja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002060"/>
                </a:solidFill>
              </a:rPr>
              <a:t>Formed large armies</a:t>
            </a:r>
            <a:endParaRPr lang="en-US" sz="40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://t1.gstatic.com/images?q=tbn:ANd9GcR-1wIGeuCj9rGtOdxhiemeUVMNzI0_yn6sli8rgJEmi52MSQbYFbEUsl0A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344" y="3810000"/>
            <a:ext cx="3957016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36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FF0000"/>
          </a:fgClr>
          <a:bgClr>
            <a:srgbClr val="00B0F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0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3.	How did the irrigation system help the Khmer economy?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002060"/>
                </a:solidFill>
              </a:rPr>
              <a:t>Monsoon season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002060"/>
                </a:solidFill>
              </a:rPr>
              <a:t>prevents floods 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002060"/>
                </a:solidFill>
              </a:rPr>
              <a:t>Grow crops three times a year</a:t>
            </a:r>
            <a:endParaRPr lang="en-US" sz="40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media.treehugger.com/assets/images/2011/10/angkor20shots-jj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185" y="3429000"/>
            <a:ext cx="3514725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12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chemeClr val="accent5">
              <a:lumMod val="60000"/>
              <a:lumOff val="40000"/>
            </a:schemeClr>
          </a:fgClr>
          <a:bgClr>
            <a:schemeClr val="accent3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8353"/>
            <a:ext cx="7772400" cy="1470025"/>
          </a:xfrm>
        </p:spPr>
        <p:txBody>
          <a:bodyPr/>
          <a:lstStyle/>
          <a:p>
            <a:r>
              <a:rPr lang="en-US" b="1" dirty="0" smtClean="0"/>
              <a:t>What is Angkor and what does it show about the Khmer people?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sz="4400" b="1" dirty="0" smtClean="0">
                <a:solidFill>
                  <a:srgbClr val="FF0000"/>
                </a:solidFill>
              </a:rPr>
              <a:t> Angkor- tenth century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400" b="1" dirty="0" smtClean="0">
                <a:solidFill>
                  <a:srgbClr val="FF0000"/>
                </a:solidFill>
              </a:rPr>
              <a:t>Golden Age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400" b="1" dirty="0" smtClean="0">
                <a:solidFill>
                  <a:srgbClr val="FF0000"/>
                </a:solidFill>
              </a:rPr>
              <a:t>Angkor Wat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0.tqn.com/d/architecture/1/0/C/l/AngkorWATaerial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667000"/>
            <a:ext cx="4705350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90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accent1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5.	What was the purpose of Angkor Wat and why is does it appear on Cambodia’s flag?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828800"/>
            <a:ext cx="9144000" cy="50292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FF0000"/>
                </a:solidFill>
              </a:rPr>
              <a:t>Finest temple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FF0000"/>
                </a:solidFill>
              </a:rPr>
              <a:t>Covers nearly one square mile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FF0000"/>
                </a:solidFill>
              </a:rPr>
              <a:t>Hindu god-Vishnu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FF0000"/>
                </a:solidFill>
              </a:rPr>
              <a:t>Khmer culture and achievements 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K:\socail studies\Cambodia Flag 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384399"/>
            <a:ext cx="3671889" cy="244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40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tx2">
              <a:lumMod val="60000"/>
              <a:lumOff val="40000"/>
            </a:schemeClr>
          </a:fgClr>
          <a:bgClr>
            <a:srgbClr val="92D05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>
            <a:noAutofit/>
          </a:bodyPr>
          <a:lstStyle/>
          <a:p>
            <a:r>
              <a:rPr lang="en-US" b="1" dirty="0" smtClean="0"/>
              <a:t>Why do you think the Khmer were willing to devote so much time and energy to constructing the temple complex?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90800"/>
            <a:ext cx="91440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4400" b="1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ea typeface="Calibri"/>
                <a:cs typeface="Times New Roman"/>
              </a:rPr>
              <a:t>Wanted to be Known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4400" b="1" dirty="0" smtClean="0">
                <a:solidFill>
                  <a:srgbClr val="FF0000"/>
                </a:solidFill>
                <a:ea typeface="Calibri"/>
                <a:cs typeface="Times New Roman"/>
              </a:rPr>
              <a:t>Wanted to make the kingdom complete</a:t>
            </a:r>
          </a:p>
        </p:txBody>
      </p:sp>
      <p:pic>
        <p:nvPicPr>
          <p:cNvPr id="2051" name="Picture 3" descr="K:\socail studies\Angkor Wat 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191600"/>
            <a:ext cx="3657600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75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117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Chapter 12 Lesson 3 The Khmer</vt:lpstr>
      <vt:lpstr>1. Khmer Kingdom-location, date, rulers, details on how they ruled and accomplishments. </vt:lpstr>
      <vt:lpstr>2. How did the position of a deva-raja affect expansion of Khmer ruler and how did they use that power? </vt:lpstr>
      <vt:lpstr>3. How did the irrigation system help the Khmer economy? </vt:lpstr>
      <vt:lpstr>What is Angkor and what does it show about the Khmer people? </vt:lpstr>
      <vt:lpstr>5. What was the purpose of Angkor Wat and why is does it appear on Cambodia’s flag? </vt:lpstr>
      <vt:lpstr>Why do you think the Khmer were willing to devote so much time and energy to constructing the temple complex?</vt:lpstr>
    </vt:vector>
  </TitlesOfParts>
  <Company>Franklin Township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 Lesson 3 The Khmer</dc:title>
  <dc:creator>Melanie Ward</dc:creator>
  <cp:lastModifiedBy>Melanie Ward</cp:lastModifiedBy>
  <cp:revision>10</cp:revision>
  <dcterms:created xsi:type="dcterms:W3CDTF">2012-01-30T14:23:22Z</dcterms:created>
  <dcterms:modified xsi:type="dcterms:W3CDTF">2012-02-03T14:32:20Z</dcterms:modified>
</cp:coreProperties>
</file>